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9AF4F4-A2D1-409A-B851-DCB693A2699E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7640CA-AF0C-4A57-AE98-A5987787210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MERANCANG ORGANISASI SCM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HENNI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/>
              <a:t>Prinsip-prinsip</a:t>
            </a:r>
            <a:r>
              <a:rPr lang="en-US" sz="4000" dirty="0"/>
              <a:t> </a:t>
            </a:r>
            <a:r>
              <a:rPr lang="en-US" sz="4000" dirty="0" err="1"/>
              <a:t>perancangan</a:t>
            </a:r>
            <a:r>
              <a:rPr lang="en-US" sz="4000" dirty="0"/>
              <a:t> </a:t>
            </a:r>
            <a:r>
              <a:rPr lang="en-US" sz="4000" dirty="0" err="1"/>
              <a:t>organisasi</a:t>
            </a:r>
            <a:r>
              <a:rPr lang="en-US" sz="4000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.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end-to-end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supply chain.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akuntabel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RACI/RASCI (R : responsible, A: (to whom R is) accountable, S: (can be) Supportive, C: (has to be) Consulted, I: (has to be) Informed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mengalir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mulus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kritikal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me </a:t>
            </a:r>
            <a:r>
              <a:rPr lang="en-US" dirty="0" err="1"/>
              <a:t>mungkinkan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terjadi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err="1"/>
              <a:t>Prinsip-prinsip</a:t>
            </a:r>
            <a:r>
              <a:rPr lang="en-US" sz="4000" dirty="0"/>
              <a:t> </a:t>
            </a:r>
            <a:r>
              <a:rPr lang="en-US" sz="4000" dirty="0" err="1"/>
              <a:t>perancangan</a:t>
            </a:r>
            <a:r>
              <a:rPr lang="en-US" sz="4000" dirty="0"/>
              <a:t> </a:t>
            </a:r>
            <a:r>
              <a:rPr lang="en-US" sz="4000" dirty="0" err="1"/>
              <a:t>organisasi</a:t>
            </a:r>
            <a:r>
              <a:rPr lang="en-US" sz="4000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SCM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end-to-end supply chain.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optimasi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fungsi</a:t>
            </a:r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 </a:t>
            </a:r>
            <a:r>
              <a:rPr lang="en-US" dirty="0" err="1"/>
              <a:t>perancangan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i="1" dirty="0"/>
              <a:t>global-local-optima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optimasi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err="1"/>
              <a:t>Prinsip-prinsip</a:t>
            </a:r>
            <a:r>
              <a:rPr lang="en-US" sz="4400" dirty="0"/>
              <a:t> </a:t>
            </a:r>
            <a:r>
              <a:rPr lang="en-US" sz="4400" dirty="0" err="1"/>
              <a:t>perancangan</a:t>
            </a:r>
            <a:r>
              <a:rPr lang="en-US" sz="4400" dirty="0"/>
              <a:t> </a:t>
            </a:r>
            <a:r>
              <a:rPr lang="en-US" sz="4400" dirty="0" err="1"/>
              <a:t>organisasi</a:t>
            </a:r>
            <a:r>
              <a:rPr lang="en-US" sz="4400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point no 5 </a:t>
            </a:r>
            <a:r>
              <a:rPr lang="en-US" dirty="0" err="1"/>
              <a:t>pahami</a:t>
            </a:r>
            <a:r>
              <a:rPr lang="en-US" dirty="0"/>
              <a:t>, </a:t>
            </a:r>
            <a:r>
              <a:rPr lang="en-US" dirty="0" err="1"/>
              <a:t>kembangkan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jaga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menanyakan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kritikal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: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,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, </a:t>
            </a:r>
            <a:r>
              <a:rPr lang="en-US" dirty="0" err="1"/>
              <a:t>Produk</a:t>
            </a:r>
            <a:r>
              <a:rPr lang="en-US" dirty="0"/>
              <a:t>/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Unggulan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  <a:r>
              <a:rPr lang="en-US" i="1" dirty="0"/>
              <a:t>demand planning, supply-demand balancing,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i="1" dirty="0"/>
              <a:t>supplier, </a:t>
            </a:r>
            <a:r>
              <a:rPr lang="en-US" dirty="0"/>
              <a:t>DFM</a:t>
            </a:r>
            <a:r>
              <a:rPr lang="en-US" i="1" dirty="0"/>
              <a:t> (design-for-manufacturing) </a:t>
            </a:r>
            <a:r>
              <a:rPr lang="en-US" dirty="0" err="1"/>
              <a:t>dan</a:t>
            </a:r>
            <a:r>
              <a:rPr lang="en-US" dirty="0"/>
              <a:t> NPI</a:t>
            </a:r>
            <a:r>
              <a:rPr lang="en-US" i="1" dirty="0"/>
              <a:t> (new product introduction).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400" dirty="0" err="1"/>
              <a:t>Prinsip-prinsip</a:t>
            </a:r>
            <a:r>
              <a:rPr lang="en-US" sz="4400" dirty="0"/>
              <a:t> </a:t>
            </a:r>
            <a:r>
              <a:rPr lang="en-US" sz="4400" dirty="0" err="1"/>
              <a:t>perancangan</a:t>
            </a:r>
            <a:r>
              <a:rPr lang="en-US" sz="4400" dirty="0"/>
              <a:t> </a:t>
            </a:r>
            <a:r>
              <a:rPr lang="en-US" sz="4400" dirty="0" err="1"/>
              <a:t>organisasi</a:t>
            </a:r>
            <a:r>
              <a:rPr lang="en-US" sz="4400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yang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butuhkan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yang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.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terbelenggu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Contoh</a:t>
            </a:r>
            <a:r>
              <a:rPr lang="en-US" sz="3600" dirty="0"/>
              <a:t> Perusahaan yang </a:t>
            </a:r>
            <a:r>
              <a:rPr lang="en-US" sz="3600" dirty="0" err="1"/>
              <a:t>Merestrukturisasi</a:t>
            </a:r>
            <a:r>
              <a:rPr lang="en-US" sz="3600" dirty="0"/>
              <a:t> </a:t>
            </a:r>
            <a:r>
              <a:rPr lang="en-US" sz="3600" dirty="0" err="1"/>
              <a:t>Organisasi</a:t>
            </a:r>
            <a:r>
              <a:rPr lang="en-US" sz="3600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Gillette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FMCG/fast moving consumer goods.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 Gillette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transisi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,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supply chain  </a:t>
            </a:r>
          </a:p>
          <a:p>
            <a:r>
              <a:rPr lang="en-US" b="1" dirty="0" err="1"/>
              <a:t>Stratex</a:t>
            </a:r>
            <a:r>
              <a:rPr lang="en-US" b="1" dirty="0"/>
              <a:t> Network</a:t>
            </a:r>
            <a:r>
              <a:rPr lang="en-US" dirty="0"/>
              <a:t>. Perusahaan </a:t>
            </a:r>
            <a:r>
              <a:rPr lang="en-US" dirty="0" err="1"/>
              <a:t>penyedia</a:t>
            </a:r>
            <a:r>
              <a:rPr lang="en-US" dirty="0"/>
              <a:t> radio microwave digital,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antisipasi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alih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(outsourcing)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manufactur</a:t>
            </a:r>
            <a:r>
              <a:rPr lang="en-US" dirty="0"/>
              <a:t>  </a:t>
            </a:r>
            <a:r>
              <a:rPr lang="en-US" dirty="0" err="1"/>
              <a:t>ke</a:t>
            </a:r>
            <a:r>
              <a:rPr lang="en-US" dirty="0"/>
              <a:t> Taiwan.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Contoh</a:t>
            </a:r>
            <a:r>
              <a:rPr lang="en-US" sz="3600" dirty="0"/>
              <a:t> Perusahaan yang </a:t>
            </a:r>
            <a:r>
              <a:rPr lang="en-US" sz="3600" dirty="0" err="1"/>
              <a:t>Merestrukturisasi</a:t>
            </a:r>
            <a:r>
              <a:rPr lang="en-US" sz="3600" dirty="0"/>
              <a:t> </a:t>
            </a:r>
            <a:r>
              <a:rPr lang="en-US" sz="3600" dirty="0" err="1"/>
              <a:t>Organisasi</a:t>
            </a:r>
            <a:r>
              <a:rPr lang="en-US" sz="3600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Smith Bits</a:t>
            </a:r>
            <a:r>
              <a:rPr lang="en-US" dirty="0"/>
              <a:t>. Perusahaan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bor</a:t>
            </a:r>
            <a:r>
              <a:rPr lang="en-US" dirty="0"/>
              <a:t> </a:t>
            </a:r>
            <a:r>
              <a:rPr lang="en-US" dirty="0" err="1"/>
              <a:t>merestrukturisasi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Gillette,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ketidakmampuan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stok</a:t>
            </a:r>
            <a:r>
              <a:rPr lang="en-US" dirty="0"/>
              <a:t> total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/>
              <a:t>cukup</a:t>
            </a:r>
            <a:endParaRPr lang="en-US" dirty="0"/>
          </a:p>
          <a:p>
            <a:r>
              <a:rPr lang="en-US" b="1" dirty="0"/>
              <a:t>Motorola</a:t>
            </a:r>
            <a:r>
              <a:rPr lang="en-US" dirty="0"/>
              <a:t>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merekrut</a:t>
            </a:r>
            <a:r>
              <a:rPr lang="en-US" dirty="0"/>
              <a:t> Stuart Reed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  Motorola. Stuart Reed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vice president IBM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,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orisinal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 </a:t>
            </a:r>
            <a:r>
              <a:rPr lang="en-US" dirty="0" err="1"/>
              <a:t>terintegrasi</a:t>
            </a:r>
            <a:r>
              <a:rPr lang="en-US" dirty="0"/>
              <a:t> IBM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kompromi</a:t>
            </a:r>
            <a:r>
              <a:rPr lang="en-US" dirty="0"/>
              <a:t> </a:t>
            </a:r>
            <a:r>
              <a:rPr lang="en-US" dirty="0" err="1"/>
              <a:t>terus-menerus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(</a:t>
            </a:r>
            <a:r>
              <a:rPr lang="en-US" dirty="0" err="1"/>
              <a:t>integrasi</a:t>
            </a:r>
            <a:r>
              <a:rPr lang="en-US" dirty="0"/>
              <a:t> vs. </a:t>
            </a:r>
            <a:r>
              <a:rPr lang="en-US" dirty="0" err="1"/>
              <a:t>diferensiasi</a:t>
            </a:r>
            <a:r>
              <a:rPr lang="en-US" dirty="0"/>
              <a:t>)</a:t>
            </a:r>
          </a:p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mensentralisasi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didelegasikan</a:t>
            </a:r>
            <a:r>
              <a:rPr lang="en-US" dirty="0"/>
              <a:t> (</a:t>
            </a:r>
            <a:r>
              <a:rPr lang="en-US" dirty="0" err="1"/>
              <a:t>sentralisasi</a:t>
            </a:r>
            <a:r>
              <a:rPr lang="en-US" dirty="0"/>
              <a:t> vs. </a:t>
            </a:r>
            <a:r>
              <a:rPr lang="en-US" dirty="0" err="1"/>
              <a:t>desentralisasi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kerjanya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(</a:t>
            </a:r>
            <a:r>
              <a:rPr lang="en-US" dirty="0" err="1"/>
              <a:t>standarisasi</a:t>
            </a:r>
            <a:r>
              <a:rPr lang="en-US" dirty="0"/>
              <a:t> vs. </a:t>
            </a:r>
            <a:r>
              <a:rPr lang="en-US" i="1" dirty="0"/>
              <a:t>mutual adjustment</a:t>
            </a:r>
            <a:r>
              <a:rPr lang="en-US" dirty="0"/>
              <a:t>) </a:t>
            </a:r>
          </a:p>
          <a:p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meninjau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(</a:t>
            </a:r>
            <a:r>
              <a:rPr lang="en-US" i="1" dirty="0"/>
              <a:t>improvement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gap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end-to-end visibility </a:t>
            </a:r>
            <a:r>
              <a:rPr lang="en-US" dirty="0" err="1"/>
              <a:t>seluruh</a:t>
            </a:r>
            <a:r>
              <a:rPr lang="en-US" dirty="0"/>
              <a:t> supply chain.</a:t>
            </a:r>
          </a:p>
          <a:p>
            <a:r>
              <a:rPr lang="en-US" dirty="0"/>
              <a:t>Visibility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mengkontrol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supply chain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janji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yang </a:t>
            </a:r>
            <a:r>
              <a:rPr lang="en-US" dirty="0" err="1"/>
              <a:t>terkontrol</a:t>
            </a:r>
            <a:r>
              <a:rPr lang="en-US" dirty="0"/>
              <a:t>.</a:t>
            </a:r>
          </a:p>
          <a:p>
            <a:r>
              <a:rPr lang="en-US" dirty="0"/>
              <a:t>Dari </a:t>
            </a:r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strukur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(</a:t>
            </a:r>
            <a:r>
              <a:rPr lang="en-US" dirty="0" err="1"/>
              <a:t>integrasi</a:t>
            </a:r>
            <a:r>
              <a:rPr lang="en-US" dirty="0"/>
              <a:t>, </a:t>
            </a:r>
            <a:r>
              <a:rPr lang="en-US" dirty="0" err="1"/>
              <a:t>diferensiasi</a:t>
            </a:r>
            <a:r>
              <a:rPr lang="en-US" dirty="0"/>
              <a:t>, </a:t>
            </a:r>
            <a:r>
              <a:rPr lang="en-US" dirty="0" err="1"/>
              <a:t>desetralisasi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sentralisasi</a:t>
            </a:r>
            <a:r>
              <a:rPr lang="en-US" dirty="0"/>
              <a:t>), </a:t>
            </a:r>
            <a:r>
              <a:rPr lang="en-US" dirty="0" err="1"/>
              <a:t>struktur</a:t>
            </a:r>
            <a:r>
              <a:rPr lang="en-US" dirty="0"/>
              <a:t> yang paling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supply chain visibility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terbentuknya</a:t>
            </a:r>
            <a:r>
              <a:rPr lang="en-US" dirty="0"/>
              <a:t>  end-to-end </a:t>
            </a:r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terkotak-kotak</a:t>
            </a:r>
            <a:r>
              <a:rPr lang="en-US" dirty="0"/>
              <a:t> </a:t>
            </a:r>
            <a:r>
              <a:rPr lang="en-US" dirty="0" err="1"/>
              <a:t>menyulitkan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menyulitkan</a:t>
            </a:r>
            <a:r>
              <a:rPr lang="en-US" dirty="0"/>
              <a:t> </a:t>
            </a:r>
            <a:r>
              <a:rPr lang="en-US" dirty="0" err="1"/>
              <a:t>terlaksananya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.</a:t>
            </a:r>
          </a:p>
          <a:p>
            <a:r>
              <a:rPr lang="en-US" dirty="0"/>
              <a:t>End-to-end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. End-to-end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filosofi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sebagain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end-to-end </a:t>
            </a:r>
            <a:r>
              <a:rPr lang="en-US" dirty="0" err="1"/>
              <a:t>proses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disuatu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e-commerce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manufaktur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Membangun</a:t>
            </a:r>
            <a:r>
              <a:rPr lang="en-US" sz="4000" dirty="0"/>
              <a:t> </a:t>
            </a:r>
            <a:r>
              <a:rPr lang="en-US" sz="4000" dirty="0" err="1"/>
              <a:t>Organisasi</a:t>
            </a:r>
            <a:r>
              <a:rPr lang="en-US" sz="4000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:</a:t>
            </a:r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 Cardinal Health </a:t>
            </a:r>
            <a:r>
              <a:rPr lang="en-US" dirty="0" err="1"/>
              <a:t>mengaplikasikan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 </a:t>
            </a:r>
            <a:r>
              <a:rPr lang="en-US" dirty="0" err="1"/>
              <a:t>miliknya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bisnisnya</a:t>
            </a:r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supply chain,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internal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strategic partnership.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supply chain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senior  yang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fungsi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Membangun</a:t>
            </a:r>
            <a:r>
              <a:rPr lang="en-US" sz="4000" dirty="0"/>
              <a:t> </a:t>
            </a:r>
            <a:r>
              <a:rPr lang="en-US" sz="4000" dirty="0" err="1"/>
              <a:t>Organisasi</a:t>
            </a:r>
            <a:r>
              <a:rPr lang="en-US" sz="4000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pepatah</a:t>
            </a:r>
            <a:r>
              <a:rPr lang="en-US" dirty="0"/>
              <a:t> yang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“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“</a:t>
            </a:r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perancangan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supply chain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err="1"/>
              <a:t>Prinsip-prinsip</a:t>
            </a:r>
            <a:r>
              <a:rPr lang="en-US" sz="4000" dirty="0"/>
              <a:t> </a:t>
            </a:r>
            <a:r>
              <a:rPr lang="en-US" sz="4000" dirty="0" err="1"/>
              <a:t>perancangan</a:t>
            </a:r>
            <a:r>
              <a:rPr lang="en-US" sz="4000" dirty="0"/>
              <a:t> </a:t>
            </a:r>
            <a:r>
              <a:rPr lang="en-US" sz="4000" dirty="0" err="1"/>
              <a:t>organisasi</a:t>
            </a:r>
            <a:r>
              <a:rPr lang="en-US" sz="4000" dirty="0"/>
              <a:t> supply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. </a:t>
            </a:r>
            <a:r>
              <a:rPr lang="en-US" dirty="0" err="1"/>
              <a:t>Langkah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: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err="1"/>
              <a:t>Lupakan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saatnya</a:t>
            </a:r>
            <a:r>
              <a:rPr lang="en-US" dirty="0"/>
              <a:t> </a:t>
            </a:r>
            <a:r>
              <a:rPr lang="en-US" dirty="0" err="1"/>
              <a:t>berkonsentrasi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supply chain </a:t>
            </a:r>
            <a:r>
              <a:rPr lang="en-US" dirty="0" err="1"/>
              <a:t>utama</a:t>
            </a:r>
            <a:endParaRPr lang="en-US" dirty="0"/>
          </a:p>
          <a:p>
            <a:pPr marL="880110" lvl="1" indent="-514350">
              <a:buFont typeface="+mj-lt"/>
              <a:buAutoNum type="arabicPeriod"/>
            </a:pPr>
            <a:r>
              <a:rPr lang="en-US" dirty="0" err="1"/>
              <a:t>Kelompokkan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input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outputnya</a:t>
            </a:r>
            <a:endParaRPr lang="en-US" dirty="0"/>
          </a:p>
          <a:p>
            <a:pPr marL="880110" lvl="1" indent="-514350">
              <a:buFont typeface="+mj-lt"/>
              <a:buAutoNum type="arabicPeriod"/>
            </a:pPr>
            <a:r>
              <a:rPr lang="en-US" dirty="0" err="1"/>
              <a:t>Tetapkan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plan, source, make, deliver </a:t>
            </a:r>
            <a:r>
              <a:rPr lang="en-US" dirty="0" err="1"/>
              <a:t>dan</a:t>
            </a:r>
            <a:r>
              <a:rPr lang="en-US" dirty="0"/>
              <a:t> return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, </a:t>
            </a:r>
            <a:r>
              <a:rPr lang="en-US" dirty="0" err="1"/>
              <a:t>hilangkan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fungsi-fungsi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dekatkan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melengkapi</a:t>
            </a:r>
            <a:endParaRPr lang="en-US" dirty="0"/>
          </a:p>
          <a:p>
            <a:pPr marL="880110" lvl="1" indent="-514350">
              <a:buFont typeface="+mj-lt"/>
              <a:buAutoNum type="arabicPeriod"/>
            </a:pP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ciptakan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360</TotalTime>
  <Words>952</Words>
  <Application>Microsoft Office PowerPoint</Application>
  <PresentationFormat>Tampilan Layar (4:3)</PresentationFormat>
  <Paragraphs>49</Paragraphs>
  <Slides>15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15</vt:i4>
      </vt:variant>
    </vt:vector>
  </HeadingPairs>
  <TitlesOfParts>
    <vt:vector size="19" baseType="lpstr">
      <vt:lpstr>Calibri</vt:lpstr>
      <vt:lpstr>Constantia</vt:lpstr>
      <vt:lpstr>Wingdings 2</vt:lpstr>
      <vt:lpstr>Flow</vt:lpstr>
      <vt:lpstr>MERANCANG ORGANISASI SCM</vt:lpstr>
      <vt:lpstr>Struktur Organisasi Supply Chain</vt:lpstr>
      <vt:lpstr>Struktur Organisasi Supply Chain</vt:lpstr>
      <vt:lpstr>Struktur Organisasi Supply Chain</vt:lpstr>
      <vt:lpstr>Struktur Organisasi Supply Chain</vt:lpstr>
      <vt:lpstr>Struktur Organisasi Supply Chain</vt:lpstr>
      <vt:lpstr>Membangun Organisasi supply Chain</vt:lpstr>
      <vt:lpstr>Membangun Organisasi supply Chain</vt:lpstr>
      <vt:lpstr>Prinsip-prinsip perancangan organisasi supply chain</vt:lpstr>
      <vt:lpstr>Prinsip-prinsip perancangan organisasi supply chain</vt:lpstr>
      <vt:lpstr>Prinsip-prinsip perancangan organisasi supply chain</vt:lpstr>
      <vt:lpstr>Prinsip-prinsip perancangan organisasi supply chain</vt:lpstr>
      <vt:lpstr>Prinsip-prinsip perancangan organisasi supply chain</vt:lpstr>
      <vt:lpstr>Contoh Perusahaan yang Merestrukturisasi Organisasi Supply Chain</vt:lpstr>
      <vt:lpstr>Contoh Perusahaan yang Merestrukturisasi Organisasi Supply Chain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MERANCANG ORGANISASI SCM</dc:title>
  <dc:creator>user</dc:creator>
  <cp:lastModifiedBy>Henni Barmawi</cp:lastModifiedBy>
  <cp:revision>42</cp:revision>
  <dcterms:created xsi:type="dcterms:W3CDTF">2011-10-27T06:45:30Z</dcterms:created>
  <dcterms:modified xsi:type="dcterms:W3CDTF">2023-11-21T07:24:28Z</dcterms:modified>
</cp:coreProperties>
</file>